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3E980-A26A-42C5-BBC8-6F2847D92974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43A1-A712-4D04-B78A-37FF69005F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2020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3E980-A26A-42C5-BBC8-6F2847D92974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43A1-A712-4D04-B78A-37FF69005F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360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3E980-A26A-42C5-BBC8-6F2847D92974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43A1-A712-4D04-B78A-37FF69005F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6673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3E980-A26A-42C5-BBC8-6F2847D92974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43A1-A712-4D04-B78A-37FF69005F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48730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3E980-A26A-42C5-BBC8-6F2847D92974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43A1-A712-4D04-B78A-37FF69005F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9264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3E980-A26A-42C5-BBC8-6F2847D92974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43A1-A712-4D04-B78A-37FF69005F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5700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3E980-A26A-42C5-BBC8-6F2847D92974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43A1-A712-4D04-B78A-37FF69005F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4359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3E980-A26A-42C5-BBC8-6F2847D92974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43A1-A712-4D04-B78A-37FF69005F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9457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3E980-A26A-42C5-BBC8-6F2847D92974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43A1-A712-4D04-B78A-37FF69005F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43183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3E980-A26A-42C5-BBC8-6F2847D92974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43A1-A712-4D04-B78A-37FF69005F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445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3E980-A26A-42C5-BBC8-6F2847D92974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43A1-A712-4D04-B78A-37FF69005F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65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3E980-A26A-42C5-BBC8-6F2847D92974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B43A1-A712-4D04-B78A-37FF69005F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6079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xels.com/@shvetsa?utm_content=attributionCopyText&amp;utm_medium=referral&amp;utm_source=pexel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pexels.com/photo/face-mask-on-blue-background-3786126/?utm_content=attributionCopyText&amp;utm_medium=referral&amp;utm_source=pexel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906370" y="249382"/>
            <a:ext cx="43792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 smtClean="0">
                <a:cs typeface="+mj-cs"/>
              </a:rPr>
              <a:t>רעיונות לאתגר "אופטימיות ושמחה" </a:t>
            </a:r>
            <a:endParaRPr lang="he-IL" sz="2400" b="1" dirty="0">
              <a:cs typeface="+mj-cs"/>
            </a:endParaRPr>
          </a:p>
        </p:txBody>
      </p:sp>
      <p:grpSp>
        <p:nvGrpSpPr>
          <p:cNvPr id="3" name="קבוצה 2"/>
          <p:cNvGrpSpPr/>
          <p:nvPr/>
        </p:nvGrpSpPr>
        <p:grpSpPr>
          <a:xfrm>
            <a:off x="8846410" y="780549"/>
            <a:ext cx="2719988" cy="3022208"/>
            <a:chOff x="8846410" y="780549"/>
            <a:chExt cx="2719988" cy="3022208"/>
          </a:xfrm>
        </p:grpSpPr>
        <p:pic>
          <p:nvPicPr>
            <p:cNvPr id="1026" name="Picture 2" descr="Post It Note png download - 1293*1431 - Free Transparent Postit ...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100" b="94200" l="1778" r="96778">
                          <a14:foregroundMark x1="87889" y1="28200" x2="62333" y2="568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46410" y="780549"/>
              <a:ext cx="2719988" cy="3022208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 rot="21435142">
              <a:off x="9129799" y="1325851"/>
              <a:ext cx="2153209" cy="175432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smtClean="0">
                  <a:latin typeface="Guttman Yad-Light" panose="02010401010101010101" pitchFamily="2" charset="-79"/>
                  <a:cs typeface="Guttman Yad-Light" panose="02010401010101010101" pitchFamily="2" charset="-79"/>
                </a:rPr>
                <a:t>רעיונות:</a:t>
              </a:r>
            </a:p>
            <a:p>
              <a:endParaRPr lang="he-IL" dirty="0">
                <a:latin typeface="Guttman Yad-Light" panose="02010401010101010101" pitchFamily="2" charset="-79"/>
                <a:cs typeface="Guttman Yad-Light" panose="02010401010101010101" pitchFamily="2" charset="-79"/>
              </a:endParaRPr>
            </a:p>
            <a:p>
              <a:endParaRPr lang="he-IL" dirty="0" smtClean="0">
                <a:latin typeface="Guttman Yad-Light" panose="02010401010101010101" pitchFamily="2" charset="-79"/>
                <a:cs typeface="Guttman Yad-Light" panose="02010401010101010101" pitchFamily="2" charset="-79"/>
              </a:endParaRPr>
            </a:p>
            <a:p>
              <a:endParaRPr lang="he-IL" dirty="0" smtClean="0">
                <a:latin typeface="Guttman Yad-Light" panose="02010401010101010101" pitchFamily="2" charset="-79"/>
                <a:cs typeface="Guttman Yad-Light" panose="02010401010101010101" pitchFamily="2" charset="-79"/>
              </a:endParaRPr>
            </a:p>
            <a:p>
              <a:endParaRPr lang="he-IL" dirty="0" smtClean="0">
                <a:latin typeface="Guttman Yad-Light" panose="02010401010101010101" pitchFamily="2" charset="-79"/>
                <a:cs typeface="Guttman Yad-Light" panose="02010401010101010101" pitchFamily="2" charset="-79"/>
              </a:endParaRPr>
            </a:p>
            <a:p>
              <a:endParaRPr lang="he-IL" dirty="0" smtClean="0">
                <a:latin typeface="Guttman Yad-Light" panose="02010401010101010101" pitchFamily="2" charset="-79"/>
                <a:cs typeface="Guttman Yad-Light" panose="02010401010101010101" pitchFamily="2" charset="-79"/>
              </a:endParaRP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5524090" y="780549"/>
            <a:ext cx="2719988" cy="3022208"/>
            <a:chOff x="8846410" y="780549"/>
            <a:chExt cx="2719988" cy="3022208"/>
          </a:xfrm>
        </p:grpSpPr>
        <p:pic>
          <p:nvPicPr>
            <p:cNvPr id="16" name="Picture 2" descr="Post It Note png download - 1293*1431 - Free Transparent Postit ...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100" b="94200" l="1778" r="96778">
                          <a14:foregroundMark x1="87889" y1="28200" x2="62333" y2="568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46410" y="780549"/>
              <a:ext cx="2719988" cy="3022208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 rot="21435142">
              <a:off x="9129799" y="1325851"/>
              <a:ext cx="2153209" cy="175432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smtClean="0">
                  <a:latin typeface="Guttman Yad-Light" panose="02010401010101010101" pitchFamily="2" charset="-79"/>
                  <a:cs typeface="Guttman Yad-Light" panose="02010401010101010101" pitchFamily="2" charset="-79"/>
                </a:rPr>
                <a:t>רעיונות:</a:t>
              </a:r>
            </a:p>
            <a:p>
              <a:endParaRPr lang="he-IL" dirty="0">
                <a:latin typeface="Guttman Yad-Light" panose="02010401010101010101" pitchFamily="2" charset="-79"/>
                <a:cs typeface="Guttman Yad-Light" panose="02010401010101010101" pitchFamily="2" charset="-79"/>
              </a:endParaRPr>
            </a:p>
            <a:p>
              <a:endParaRPr lang="he-IL" dirty="0" smtClean="0">
                <a:latin typeface="Guttman Yad-Light" panose="02010401010101010101" pitchFamily="2" charset="-79"/>
                <a:cs typeface="Guttman Yad-Light" panose="02010401010101010101" pitchFamily="2" charset="-79"/>
              </a:endParaRPr>
            </a:p>
            <a:p>
              <a:endParaRPr lang="he-IL" dirty="0" smtClean="0">
                <a:latin typeface="Guttman Yad-Light" panose="02010401010101010101" pitchFamily="2" charset="-79"/>
                <a:cs typeface="Guttman Yad-Light" panose="02010401010101010101" pitchFamily="2" charset="-79"/>
              </a:endParaRPr>
            </a:p>
            <a:p>
              <a:endParaRPr lang="he-IL" dirty="0" smtClean="0">
                <a:latin typeface="Guttman Yad-Light" panose="02010401010101010101" pitchFamily="2" charset="-79"/>
                <a:cs typeface="Guttman Yad-Light" panose="02010401010101010101" pitchFamily="2" charset="-79"/>
              </a:endParaRPr>
            </a:p>
            <a:p>
              <a:endParaRPr lang="he-IL" dirty="0" smtClean="0">
                <a:latin typeface="Guttman Yad-Light" panose="02010401010101010101" pitchFamily="2" charset="-79"/>
                <a:cs typeface="Guttman Yad-Light" panose="02010401010101010101" pitchFamily="2" charset="-79"/>
              </a:endParaRP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2201770" y="780549"/>
            <a:ext cx="2719988" cy="3022208"/>
            <a:chOff x="8846410" y="780549"/>
            <a:chExt cx="2719988" cy="3022208"/>
          </a:xfrm>
        </p:grpSpPr>
        <p:pic>
          <p:nvPicPr>
            <p:cNvPr id="19" name="Picture 2" descr="Post It Note png download - 1293*1431 - Free Transparent Postit ...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100" b="94200" l="1778" r="96778">
                          <a14:foregroundMark x1="87889" y1="28200" x2="62333" y2="568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46410" y="780549"/>
              <a:ext cx="2719988" cy="3022208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 rot="21435142">
              <a:off x="9129799" y="1325851"/>
              <a:ext cx="2153209" cy="175432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smtClean="0">
                  <a:latin typeface="Guttman Yad-Light" panose="02010401010101010101" pitchFamily="2" charset="-79"/>
                  <a:cs typeface="Guttman Yad-Light" panose="02010401010101010101" pitchFamily="2" charset="-79"/>
                </a:rPr>
                <a:t>רעיונות:</a:t>
              </a:r>
            </a:p>
            <a:p>
              <a:endParaRPr lang="he-IL" dirty="0">
                <a:latin typeface="Guttman Yad-Light" panose="02010401010101010101" pitchFamily="2" charset="-79"/>
                <a:cs typeface="Guttman Yad-Light" panose="02010401010101010101" pitchFamily="2" charset="-79"/>
              </a:endParaRPr>
            </a:p>
            <a:p>
              <a:endParaRPr lang="he-IL" dirty="0" smtClean="0">
                <a:latin typeface="Guttman Yad-Light" panose="02010401010101010101" pitchFamily="2" charset="-79"/>
                <a:cs typeface="Guttman Yad-Light" panose="02010401010101010101" pitchFamily="2" charset="-79"/>
              </a:endParaRPr>
            </a:p>
            <a:p>
              <a:endParaRPr lang="he-IL" dirty="0" smtClean="0">
                <a:latin typeface="Guttman Yad-Light" panose="02010401010101010101" pitchFamily="2" charset="-79"/>
                <a:cs typeface="Guttman Yad-Light" panose="02010401010101010101" pitchFamily="2" charset="-79"/>
              </a:endParaRPr>
            </a:p>
            <a:p>
              <a:endParaRPr lang="he-IL" dirty="0" smtClean="0">
                <a:latin typeface="Guttman Yad-Light" panose="02010401010101010101" pitchFamily="2" charset="-79"/>
                <a:cs typeface="Guttman Yad-Light" panose="02010401010101010101" pitchFamily="2" charset="-79"/>
              </a:endParaRPr>
            </a:p>
            <a:p>
              <a:endParaRPr lang="he-IL" dirty="0" smtClean="0">
                <a:latin typeface="Guttman Yad-Light" panose="02010401010101010101" pitchFamily="2" charset="-79"/>
                <a:cs typeface="Guttman Yad-Light" panose="02010401010101010101" pitchFamily="2" charset="-79"/>
              </a:endParaRPr>
            </a:p>
          </p:txBody>
        </p:sp>
      </p:grpSp>
      <p:grpSp>
        <p:nvGrpSpPr>
          <p:cNvPr id="21" name="קבוצה 20"/>
          <p:cNvGrpSpPr/>
          <p:nvPr/>
        </p:nvGrpSpPr>
        <p:grpSpPr>
          <a:xfrm>
            <a:off x="7941024" y="3625479"/>
            <a:ext cx="2719988" cy="3022208"/>
            <a:chOff x="8846410" y="780549"/>
            <a:chExt cx="2719988" cy="3022208"/>
          </a:xfrm>
        </p:grpSpPr>
        <p:pic>
          <p:nvPicPr>
            <p:cNvPr id="22" name="Picture 2" descr="Post It Note png download - 1293*1431 - Free Transparent Postit ...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100" b="94200" l="1778" r="96778">
                          <a14:foregroundMark x1="87889" y1="28200" x2="62333" y2="568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46410" y="780549"/>
              <a:ext cx="2719988" cy="3022208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TextBox 22"/>
            <p:cNvSpPr txBox="1"/>
            <p:nvPr/>
          </p:nvSpPr>
          <p:spPr>
            <a:xfrm rot="21435142">
              <a:off x="9129799" y="1325851"/>
              <a:ext cx="2153209" cy="175432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smtClean="0">
                  <a:latin typeface="Guttman Yad-Light" panose="02010401010101010101" pitchFamily="2" charset="-79"/>
                  <a:cs typeface="Guttman Yad-Light" panose="02010401010101010101" pitchFamily="2" charset="-79"/>
                </a:rPr>
                <a:t>רעיונות:</a:t>
              </a:r>
            </a:p>
            <a:p>
              <a:endParaRPr lang="he-IL" dirty="0">
                <a:latin typeface="Guttman Yad-Light" panose="02010401010101010101" pitchFamily="2" charset="-79"/>
                <a:cs typeface="Guttman Yad-Light" panose="02010401010101010101" pitchFamily="2" charset="-79"/>
              </a:endParaRPr>
            </a:p>
            <a:p>
              <a:endParaRPr lang="he-IL" dirty="0" smtClean="0">
                <a:latin typeface="Guttman Yad-Light" panose="02010401010101010101" pitchFamily="2" charset="-79"/>
                <a:cs typeface="Guttman Yad-Light" panose="02010401010101010101" pitchFamily="2" charset="-79"/>
              </a:endParaRPr>
            </a:p>
            <a:p>
              <a:endParaRPr lang="he-IL" dirty="0" smtClean="0">
                <a:latin typeface="Guttman Yad-Light" panose="02010401010101010101" pitchFamily="2" charset="-79"/>
                <a:cs typeface="Guttman Yad-Light" panose="02010401010101010101" pitchFamily="2" charset="-79"/>
              </a:endParaRPr>
            </a:p>
            <a:p>
              <a:endParaRPr lang="he-IL" dirty="0" smtClean="0">
                <a:latin typeface="Guttman Yad-Light" panose="02010401010101010101" pitchFamily="2" charset="-79"/>
                <a:cs typeface="Guttman Yad-Light" panose="02010401010101010101" pitchFamily="2" charset="-79"/>
              </a:endParaRPr>
            </a:p>
            <a:p>
              <a:endParaRPr lang="he-IL" dirty="0" smtClean="0">
                <a:latin typeface="Guttman Yad-Light" panose="02010401010101010101" pitchFamily="2" charset="-79"/>
                <a:cs typeface="Guttman Yad-Light" panose="02010401010101010101" pitchFamily="2" charset="-79"/>
              </a:endParaRPr>
            </a:p>
          </p:txBody>
        </p:sp>
      </p:grpSp>
      <p:grpSp>
        <p:nvGrpSpPr>
          <p:cNvPr id="24" name="קבוצה 23"/>
          <p:cNvGrpSpPr/>
          <p:nvPr/>
        </p:nvGrpSpPr>
        <p:grpSpPr>
          <a:xfrm>
            <a:off x="4376721" y="3625479"/>
            <a:ext cx="2719988" cy="3022208"/>
            <a:chOff x="8846410" y="780549"/>
            <a:chExt cx="2719988" cy="3022208"/>
          </a:xfrm>
        </p:grpSpPr>
        <p:pic>
          <p:nvPicPr>
            <p:cNvPr id="25" name="Picture 2" descr="Post It Note png download - 1293*1431 - Free Transparent Postit ...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100" b="94200" l="1778" r="96778">
                          <a14:foregroundMark x1="87889" y1="28200" x2="62333" y2="568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46410" y="780549"/>
              <a:ext cx="2719988" cy="3022208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TextBox 25"/>
            <p:cNvSpPr txBox="1"/>
            <p:nvPr/>
          </p:nvSpPr>
          <p:spPr>
            <a:xfrm rot="21435142">
              <a:off x="9129799" y="1325851"/>
              <a:ext cx="2153209" cy="175432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smtClean="0">
                  <a:latin typeface="Guttman Yad-Light" panose="02010401010101010101" pitchFamily="2" charset="-79"/>
                  <a:cs typeface="Guttman Yad-Light" panose="02010401010101010101" pitchFamily="2" charset="-79"/>
                </a:rPr>
                <a:t>רעיונות:</a:t>
              </a:r>
            </a:p>
            <a:p>
              <a:endParaRPr lang="he-IL" dirty="0">
                <a:latin typeface="Guttman Yad-Light" panose="02010401010101010101" pitchFamily="2" charset="-79"/>
                <a:cs typeface="Guttman Yad-Light" panose="02010401010101010101" pitchFamily="2" charset="-79"/>
              </a:endParaRPr>
            </a:p>
            <a:p>
              <a:endParaRPr lang="he-IL" dirty="0" smtClean="0">
                <a:latin typeface="Guttman Yad-Light" panose="02010401010101010101" pitchFamily="2" charset="-79"/>
                <a:cs typeface="Guttman Yad-Light" panose="02010401010101010101" pitchFamily="2" charset="-79"/>
              </a:endParaRPr>
            </a:p>
            <a:p>
              <a:endParaRPr lang="he-IL" dirty="0" smtClean="0">
                <a:latin typeface="Guttman Yad-Light" panose="02010401010101010101" pitchFamily="2" charset="-79"/>
                <a:cs typeface="Guttman Yad-Light" panose="02010401010101010101" pitchFamily="2" charset="-79"/>
              </a:endParaRPr>
            </a:p>
            <a:p>
              <a:endParaRPr lang="he-IL" dirty="0" smtClean="0">
                <a:latin typeface="Guttman Yad-Light" panose="02010401010101010101" pitchFamily="2" charset="-79"/>
                <a:cs typeface="Guttman Yad-Light" panose="02010401010101010101" pitchFamily="2" charset="-79"/>
              </a:endParaRPr>
            </a:p>
            <a:p>
              <a:endParaRPr lang="he-IL" dirty="0" smtClean="0">
                <a:latin typeface="Guttman Yad-Light" panose="02010401010101010101" pitchFamily="2" charset="-79"/>
                <a:cs typeface="Guttman Yad-Light" panose="02010401010101010101" pitchFamily="2" charset="-79"/>
              </a:endParaRPr>
            </a:p>
          </p:txBody>
        </p:sp>
      </p:grpSp>
      <p:grpSp>
        <p:nvGrpSpPr>
          <p:cNvPr id="27" name="קבוצה 26"/>
          <p:cNvGrpSpPr/>
          <p:nvPr/>
        </p:nvGrpSpPr>
        <p:grpSpPr>
          <a:xfrm>
            <a:off x="812418" y="3625479"/>
            <a:ext cx="2719988" cy="3022208"/>
            <a:chOff x="8846410" y="780549"/>
            <a:chExt cx="2719988" cy="3022208"/>
          </a:xfrm>
        </p:grpSpPr>
        <p:pic>
          <p:nvPicPr>
            <p:cNvPr id="28" name="Picture 2" descr="Post It Note png download - 1293*1431 - Free Transparent Postit ...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100" b="94200" l="1778" r="96778">
                          <a14:foregroundMark x1="87889" y1="28200" x2="62333" y2="568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46410" y="780549"/>
              <a:ext cx="2719988" cy="3022208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TextBox 28"/>
            <p:cNvSpPr txBox="1"/>
            <p:nvPr/>
          </p:nvSpPr>
          <p:spPr>
            <a:xfrm rot="21435142">
              <a:off x="9129799" y="1325851"/>
              <a:ext cx="2153209" cy="175432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smtClean="0">
                  <a:latin typeface="Guttman Yad-Light" panose="02010401010101010101" pitchFamily="2" charset="-79"/>
                  <a:cs typeface="Guttman Yad-Light" panose="02010401010101010101" pitchFamily="2" charset="-79"/>
                </a:rPr>
                <a:t>רעיונות:</a:t>
              </a:r>
            </a:p>
            <a:p>
              <a:endParaRPr lang="he-IL" dirty="0">
                <a:latin typeface="Guttman Yad-Light" panose="02010401010101010101" pitchFamily="2" charset="-79"/>
                <a:cs typeface="Guttman Yad-Light" panose="02010401010101010101" pitchFamily="2" charset="-79"/>
              </a:endParaRPr>
            </a:p>
            <a:p>
              <a:endParaRPr lang="he-IL" dirty="0" smtClean="0">
                <a:latin typeface="Guttman Yad-Light" panose="02010401010101010101" pitchFamily="2" charset="-79"/>
                <a:cs typeface="Guttman Yad-Light" panose="02010401010101010101" pitchFamily="2" charset="-79"/>
              </a:endParaRPr>
            </a:p>
            <a:p>
              <a:endParaRPr lang="he-IL" dirty="0" smtClean="0">
                <a:latin typeface="Guttman Yad-Light" panose="02010401010101010101" pitchFamily="2" charset="-79"/>
                <a:cs typeface="Guttman Yad-Light" panose="02010401010101010101" pitchFamily="2" charset="-79"/>
              </a:endParaRPr>
            </a:p>
            <a:p>
              <a:endParaRPr lang="he-IL" dirty="0" smtClean="0">
                <a:latin typeface="Guttman Yad-Light" panose="02010401010101010101" pitchFamily="2" charset="-79"/>
                <a:cs typeface="Guttman Yad-Light" panose="02010401010101010101" pitchFamily="2" charset="-79"/>
              </a:endParaRPr>
            </a:p>
            <a:p>
              <a:endParaRPr lang="he-IL" dirty="0" smtClean="0">
                <a:latin typeface="Guttman Yad-Light" panose="02010401010101010101" pitchFamily="2" charset="-79"/>
                <a:cs typeface="Guttman Yad-Light" panose="02010401010101010101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2362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2"/>
          <a:srcRect l="18190" t="18926" r="13407" b="19990"/>
          <a:stretch/>
        </p:blipFill>
        <p:spPr>
          <a:xfrm>
            <a:off x="1799924" y="932483"/>
            <a:ext cx="8807116" cy="5245850"/>
          </a:xfrm>
          <a:prstGeom prst="rect">
            <a:avLst/>
          </a:prstGeom>
        </p:spPr>
      </p:pic>
      <p:sp>
        <p:nvSpPr>
          <p:cNvPr id="4" name="מלבן 3"/>
          <p:cNvSpPr/>
          <p:nvPr/>
        </p:nvSpPr>
        <p:spPr>
          <a:xfrm>
            <a:off x="0" y="6581001"/>
            <a:ext cx="26452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 smtClean="0">
                <a:solidFill>
                  <a:srgbClr val="1A1A1A"/>
                </a:solidFill>
                <a:effectLst/>
                <a:latin typeface="-apple-system"/>
              </a:rPr>
              <a:t>Photo by </a:t>
            </a:r>
            <a:r>
              <a:rPr lang="en-US" sz="1200" b="1" i="0" u="none" strike="noStrike" dirty="0" smtClean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Anna Shvets</a:t>
            </a:r>
            <a:r>
              <a:rPr lang="en-US" sz="1200" b="0" i="0" dirty="0" smtClean="0">
                <a:solidFill>
                  <a:srgbClr val="1A1A1A"/>
                </a:solidFill>
                <a:effectLst/>
                <a:latin typeface="-apple-system"/>
              </a:rPr>
              <a:t> </a:t>
            </a:r>
            <a:r>
              <a:rPr lang="en-US" sz="1200" b="0" i="0" dirty="0" smtClean="0">
                <a:solidFill>
                  <a:srgbClr val="1A1A1A"/>
                </a:solidFill>
                <a:effectLst/>
                <a:latin typeface="-apple-system"/>
                <a:cs typeface="+mj-cs"/>
              </a:rPr>
              <a:t>from</a:t>
            </a:r>
            <a:r>
              <a:rPr lang="en-US" sz="1200" b="0" i="0" dirty="0" smtClean="0">
                <a:solidFill>
                  <a:srgbClr val="1A1A1A"/>
                </a:solidFill>
                <a:effectLst/>
                <a:latin typeface="-apple-system"/>
              </a:rPr>
              <a:t> </a:t>
            </a:r>
            <a:r>
              <a:rPr lang="en-US" sz="1200" b="1" i="0" u="none" strike="noStrike" dirty="0" err="1" smtClean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Pexels</a:t>
            </a:r>
            <a:endParaRPr lang="he-IL" sz="1200" dirty="0"/>
          </a:p>
        </p:txBody>
      </p:sp>
      <p:sp>
        <p:nvSpPr>
          <p:cNvPr id="6" name="TextBox 5"/>
          <p:cNvSpPr txBox="1"/>
          <p:nvPr/>
        </p:nvSpPr>
        <p:spPr>
          <a:xfrm rot="20951888">
            <a:off x="4409746" y="3186215"/>
            <a:ext cx="295951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 smtClean="0">
                <a:cs typeface="Spoiler Black" pitchFamily="2" charset="-79"/>
              </a:rPr>
              <a:t>כתבו כאן את המסר שלכם </a:t>
            </a:r>
            <a:endParaRPr lang="he-IL" sz="2400" dirty="0">
              <a:cs typeface="Spoiler Black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06370" y="249382"/>
            <a:ext cx="43792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 smtClean="0">
                <a:cs typeface="+mj-cs"/>
              </a:rPr>
              <a:t>תחנת "מאחורי המסכה"</a:t>
            </a:r>
            <a:endParaRPr lang="he-IL" sz="24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48215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קבוצה 1"/>
          <p:cNvGrpSpPr/>
          <p:nvPr/>
        </p:nvGrpSpPr>
        <p:grpSpPr>
          <a:xfrm>
            <a:off x="8694398" y="403094"/>
            <a:ext cx="3851564" cy="3851564"/>
            <a:chOff x="8694398" y="27709"/>
            <a:chExt cx="3851564" cy="3851564"/>
          </a:xfrm>
        </p:grpSpPr>
        <p:pic>
          <p:nvPicPr>
            <p:cNvPr id="6" name="Picture 2" descr="Fuel Icon 332025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4398" y="27709"/>
              <a:ext cx="3851564" cy="38515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מלבן 10"/>
            <p:cNvSpPr/>
            <p:nvPr/>
          </p:nvSpPr>
          <p:spPr>
            <a:xfrm>
              <a:off x="9645745" y="1752600"/>
              <a:ext cx="1302327" cy="109647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he-IL" sz="1400" dirty="0" smtClean="0"/>
                <a:t>שמי:</a:t>
              </a:r>
            </a:p>
            <a:p>
              <a:r>
                <a:rPr lang="he-IL" sz="1400" dirty="0" smtClean="0"/>
                <a:t>אני אשמח לתת:</a:t>
              </a:r>
              <a:endParaRPr lang="he-IL" sz="14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-760278" y="6581001"/>
            <a:ext cx="315775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smtClean="0">
                <a:latin typeface="-apple-system"/>
              </a:rPr>
              <a:t>Noun </a:t>
            </a:r>
            <a:r>
              <a:rPr lang="en-US" sz="1200" dirty="0" smtClean="0">
                <a:latin typeface="-apple-system"/>
              </a:rPr>
              <a:t>project - </a:t>
            </a:r>
            <a:r>
              <a:rPr lang="en-US" sz="1200" dirty="0" smtClean="0">
                <a:latin typeface="-apple-system"/>
              </a:rPr>
              <a:t>created by Icon Z</a:t>
            </a:r>
            <a:endParaRPr lang="he-IL" sz="1200" dirty="0">
              <a:latin typeface="-apple-system"/>
            </a:endParaRPr>
          </a:p>
        </p:txBody>
      </p:sp>
      <p:grpSp>
        <p:nvGrpSpPr>
          <p:cNvPr id="14" name="קבוצה 13"/>
          <p:cNvGrpSpPr/>
          <p:nvPr/>
        </p:nvGrpSpPr>
        <p:grpSpPr>
          <a:xfrm>
            <a:off x="6768616" y="3342105"/>
            <a:ext cx="3851564" cy="3851564"/>
            <a:chOff x="8694398" y="27709"/>
            <a:chExt cx="3851564" cy="3851564"/>
          </a:xfrm>
        </p:grpSpPr>
        <p:pic>
          <p:nvPicPr>
            <p:cNvPr id="15" name="Picture 2" descr="Fuel Icon 332025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4398" y="27709"/>
              <a:ext cx="3851564" cy="38515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מלבן 15"/>
            <p:cNvSpPr/>
            <p:nvPr/>
          </p:nvSpPr>
          <p:spPr>
            <a:xfrm>
              <a:off x="9645745" y="1752600"/>
              <a:ext cx="1302327" cy="109647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sz="1400" dirty="0">
                <a:cs typeface="+mj-cs"/>
              </a:endParaRPr>
            </a:p>
          </p:txBody>
        </p:sp>
      </p:grpSp>
      <p:grpSp>
        <p:nvGrpSpPr>
          <p:cNvPr id="17" name="קבוצה 16"/>
          <p:cNvGrpSpPr/>
          <p:nvPr/>
        </p:nvGrpSpPr>
        <p:grpSpPr>
          <a:xfrm>
            <a:off x="4855974" y="403094"/>
            <a:ext cx="3851564" cy="3851564"/>
            <a:chOff x="8694398" y="27709"/>
            <a:chExt cx="3851564" cy="3851564"/>
          </a:xfrm>
        </p:grpSpPr>
        <p:pic>
          <p:nvPicPr>
            <p:cNvPr id="18" name="Picture 2" descr="Fuel Icon 332025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4398" y="27709"/>
              <a:ext cx="3851564" cy="38515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מלבן 18"/>
            <p:cNvSpPr/>
            <p:nvPr/>
          </p:nvSpPr>
          <p:spPr>
            <a:xfrm>
              <a:off x="9645745" y="1752600"/>
              <a:ext cx="1302327" cy="109647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sz="1400" dirty="0">
                <a:cs typeface="+mj-cs"/>
              </a:endParaRPr>
            </a:p>
          </p:txBody>
        </p:sp>
      </p:grpSp>
      <p:grpSp>
        <p:nvGrpSpPr>
          <p:cNvPr id="20" name="קבוצה 19"/>
          <p:cNvGrpSpPr/>
          <p:nvPr/>
        </p:nvGrpSpPr>
        <p:grpSpPr>
          <a:xfrm>
            <a:off x="1017550" y="403094"/>
            <a:ext cx="3851564" cy="3851564"/>
            <a:chOff x="8694398" y="27709"/>
            <a:chExt cx="3851564" cy="3851564"/>
          </a:xfrm>
        </p:grpSpPr>
        <p:pic>
          <p:nvPicPr>
            <p:cNvPr id="21" name="Picture 2" descr="Fuel Icon 332025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4398" y="27709"/>
              <a:ext cx="3851564" cy="38515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מלבן 21"/>
            <p:cNvSpPr/>
            <p:nvPr/>
          </p:nvSpPr>
          <p:spPr>
            <a:xfrm>
              <a:off x="9645745" y="1752600"/>
              <a:ext cx="1302327" cy="109647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sz="1400" dirty="0">
                <a:cs typeface="+mj-cs"/>
              </a:endParaRPr>
            </a:p>
          </p:txBody>
        </p:sp>
      </p:grpSp>
      <p:grpSp>
        <p:nvGrpSpPr>
          <p:cNvPr id="23" name="קבוצה 22"/>
          <p:cNvGrpSpPr/>
          <p:nvPr/>
        </p:nvGrpSpPr>
        <p:grpSpPr>
          <a:xfrm>
            <a:off x="2744381" y="3342105"/>
            <a:ext cx="3851564" cy="3851564"/>
            <a:chOff x="8694398" y="27709"/>
            <a:chExt cx="3851564" cy="3851564"/>
          </a:xfrm>
        </p:grpSpPr>
        <p:pic>
          <p:nvPicPr>
            <p:cNvPr id="24" name="Picture 2" descr="Fuel Icon 332025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4398" y="27709"/>
              <a:ext cx="3851564" cy="38515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מלבן 24"/>
            <p:cNvSpPr/>
            <p:nvPr/>
          </p:nvSpPr>
          <p:spPr>
            <a:xfrm>
              <a:off x="9645745" y="1752600"/>
              <a:ext cx="1302327" cy="109647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sz="1400" dirty="0">
                <a:cs typeface="+mj-cs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906370" y="249382"/>
            <a:ext cx="43792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 smtClean="0">
                <a:cs typeface="+mj-cs"/>
              </a:rPr>
              <a:t>דלק שאני אשמח לתת לאחרים</a:t>
            </a:r>
            <a:endParaRPr lang="he-IL" sz="24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673013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6995391F633EA2469072341CEB85E47E" ma:contentTypeVersion="27" ma:contentTypeDescription="צור מסמך חדש." ma:contentTypeScope="" ma:versionID="7526d9c610fd09e0753afbc8f42758ca">
  <xsd:schema xmlns:xsd="http://www.w3.org/2001/XMLSchema" xmlns:xs="http://www.w3.org/2001/XMLSchema" xmlns:p="http://schemas.microsoft.com/office/2006/metadata/properties" xmlns:ns2="0b22853a-a1a9-4005-9057-046de4d13de2" xmlns:ns3="888b44db-4855-4c5e-84fd-145ee1cc9ad0" targetNamespace="http://schemas.microsoft.com/office/2006/metadata/properties" ma:root="true" ma:fieldsID="c20b175f2fec2ac6a74754a655bce61c" ns2:_="" ns3:_="">
    <xsd:import namespace="0b22853a-a1a9-4005-9057-046de4d13de2"/>
    <xsd:import namespace="888b44db-4855-4c5e-84fd-145ee1cc9ad0"/>
    <xsd:element name="properties">
      <xsd:complexType>
        <xsd:sequence>
          <xsd:element name="documentManagement">
            <xsd:complexType>
              <xsd:all>
                <xsd:element ref="ns2:_x05e9__x05d9__x05d5__x05da__x0020__x05dc__x05e4__x05e8__x05d9__x05d8_" minOccurs="0"/>
                <xsd:element ref="ns2:_x05e9__x05d9__x05d5__x05da__x0020__x05dc__x05e1__x05d5__x05d2__x0020__x05e4__x05e8__x05d9__x05d8_" minOccurs="0"/>
                <xsd:element ref="ns2:_x05ea__x05e6__x05d5__x05d2__x05d4_" minOccurs="0"/>
                <xsd:element ref="ns2:_x05e1__x05d3__x05e8_" minOccurs="0"/>
                <xsd:element ref="ns3:roshaSubTitle" minOccurs="0"/>
                <xsd:element ref="ns3:roshaImage" minOccurs="0"/>
                <xsd:element ref="ns3:roshaAddIm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22853a-a1a9-4005-9057-046de4d13de2" elementFormDefault="qualified">
    <xsd:import namespace="http://schemas.microsoft.com/office/2006/documentManagement/types"/>
    <xsd:import namespace="http://schemas.microsoft.com/office/infopath/2007/PartnerControls"/>
    <xsd:element name="_x05e9__x05d9__x05d5__x05da__x0020__x05dc__x05e4__x05e8__x05d9__x05d8_" ma:index="8" nillable="true" ma:displayName="שיוך לפריט" ma:internalName="_x05e9__x05d9__x05d5__x05da__x0020__x05dc__x05e4__x05e8__x05d9__x05d8_">
      <xsd:simpleType>
        <xsd:restriction base="dms:Text">
          <xsd:maxLength value="255"/>
        </xsd:restriction>
      </xsd:simpleType>
    </xsd:element>
    <xsd:element name="_x05e9__x05d9__x05d5__x05da__x0020__x05dc__x05e1__x05d5__x05d2__x0020__x05e4__x05e8__x05d9__x05d8_" ma:index="9" nillable="true" ma:displayName="שיוך לסוג פריט" ma:default="כלי שימושי" ma:format="Dropdown" ma:internalName="_x05e9__x05d9__x05d5__x05da__x0020__x05dc__x05e1__x05d5__x05d2__x0020__x05e4__x05e8__x05d9__x05d8_">
      <xsd:simpleType>
        <xsd:restriction base="dms:Choice">
          <xsd:enumeration value="כלי שימושי"/>
          <xsd:enumeration value="לקריאה"/>
          <xsd:enumeration value="לצפייה"/>
          <xsd:enumeration value="מוכן לחדר מורים"/>
          <xsd:enumeration value="הרצאה"/>
        </xsd:restriction>
      </xsd:simpleType>
    </xsd:element>
    <xsd:element name="_x05ea__x05e6__x05d5__x05d2__x05d4_" ma:index="10" nillable="true" ma:displayName="תצוגה" ma:internalName="_x05ea__x05e6__x05d5__x05d2__x05d4_">
      <xsd:simpleType>
        <xsd:restriction base="dms:Text">
          <xsd:maxLength value="255"/>
        </xsd:restriction>
      </xsd:simpleType>
    </xsd:element>
    <xsd:element name="_x05e1__x05d3__x05e8_" ma:index="11" nillable="true" ma:displayName="סדר" ma:internalName="_x05e1__x05d3__x05e8_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8b44db-4855-4c5e-84fd-145ee1cc9ad0" elementFormDefault="qualified">
    <xsd:import namespace="http://schemas.microsoft.com/office/2006/documentManagement/types"/>
    <xsd:import namespace="http://schemas.microsoft.com/office/infopath/2007/PartnerControls"/>
    <xsd:element name="roshaSubTitle" ma:index="12" nillable="true" ma:displayName="כותרת משנה" ma:internalName="roshaSubTitle" ma:readOnly="false">
      <xsd:simpleType>
        <xsd:restriction base="dms:Text"/>
      </xsd:simpleType>
    </xsd:element>
    <xsd:element name="roshaImage" ma:index="13" nillable="true" ma:displayName="תמונה" ma:internalName="roshaImage">
      <xsd:simpleType>
        <xsd:restriction base="dms:Unknown"/>
      </xsd:simpleType>
    </xsd:element>
    <xsd:element name="roshaAddImage" ma:index="14" nillable="true" ma:displayName="תמונה נוספת" ma:internalName="roshaAddImag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5e1__x05d3__x05e8_ xmlns="0b22853a-a1a9-4005-9057-046de4d13de2">50</_x05e1__x05d3__x05e8_>
    <_x05e9__x05d9__x05d5__x05da__x0020__x05dc__x05e4__x05e8__x05d9__x05d8_ xmlns="0b22853a-a1a9-4005-9057-046de4d13de2">http://avneyrosha.org.il/resourcecenter/Pages/personal-resilience.aspx</_x05e9__x05d9__x05d5__x05da__x0020__x05dc__x05e4__x05e8__x05d9__x05d8_>
    <roshaSubTitle xmlns="888b44db-4855-4c5e-84fd-145ee1cc9ad0" xsi:nil="true"/>
    <roshaImage xmlns="888b44db-4855-4c5e-84fd-145ee1cc9ad0" xsi:nil="true"/>
    <roshaAddImage xmlns="888b44db-4855-4c5e-84fd-145ee1cc9ad0" xsi:nil="true"/>
    <_x05e9__x05d9__x05d5__x05da__x0020__x05dc__x05e1__x05d5__x05d2__x0020__x05e4__x05e8__x05d9__x05d8_ xmlns="0b22853a-a1a9-4005-9057-046de4d13de2">כלי שימושי</_x05e9__x05d9__x05d5__x05da__x0020__x05dc__x05e1__x05d5__x05d2__x0020__x05e4__x05e8__x05d9__x05d8_>
    <_x05ea__x05e6__x05d5__x05d2__x05d4_ xmlns="0b22853a-a1a9-4005-9057-046de4d13de2">חוסן אישי וצוותי</_x05ea__x05e6__x05d5__x05d2__x05d4_>
  </documentManagement>
</p:properties>
</file>

<file path=customXml/itemProps1.xml><?xml version="1.0" encoding="utf-8"?>
<ds:datastoreItem xmlns:ds="http://schemas.openxmlformats.org/officeDocument/2006/customXml" ds:itemID="{1B12E2A8-6676-4A5C-ABF1-187234B41D6F}"/>
</file>

<file path=customXml/itemProps2.xml><?xml version="1.0" encoding="utf-8"?>
<ds:datastoreItem xmlns:ds="http://schemas.openxmlformats.org/officeDocument/2006/customXml" ds:itemID="{9007093C-9472-4C81-8C48-6ABA07E2CEBC}"/>
</file>

<file path=customXml/itemProps3.xml><?xml version="1.0" encoding="utf-8"?>
<ds:datastoreItem xmlns:ds="http://schemas.openxmlformats.org/officeDocument/2006/customXml" ds:itemID="{B541002B-536F-42D8-BC7F-9235C1112F5E}"/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48</Words>
  <Application>Microsoft Office PowerPoint</Application>
  <PresentationFormat>מסך רחב</PresentationFormat>
  <Paragraphs>32</Paragraphs>
  <Slides>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11" baseType="lpstr">
      <vt:lpstr>-apple-system</vt:lpstr>
      <vt:lpstr>Arial</vt:lpstr>
      <vt:lpstr>Calibri</vt:lpstr>
      <vt:lpstr>Calibri Light</vt:lpstr>
      <vt:lpstr>Guttman Yad-Light</vt:lpstr>
      <vt:lpstr>Spoiler Black</vt:lpstr>
      <vt:lpstr>Times New Roman</vt:lpstr>
      <vt:lpstr>ערכת נושא Office</vt:lpstr>
      <vt:lpstr>מצגת של PowerPoint‏</vt:lpstr>
      <vt:lpstr>מצגת של PowerPoint‏</vt:lpstr>
      <vt:lpstr>מצגת של PowerPoint‏</vt:lpstr>
    </vt:vector>
  </TitlesOfParts>
  <Company>CET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חוסן צוותי - פעילות בתחנות - מצגת נלווית</dc:title>
  <dc:creator>Gili Leibushor</dc:creator>
  <cp:lastModifiedBy>Yonatan Schiff</cp:lastModifiedBy>
  <cp:revision>14</cp:revision>
  <dcterms:created xsi:type="dcterms:W3CDTF">2020-08-11T08:23:06Z</dcterms:created>
  <dcterms:modified xsi:type="dcterms:W3CDTF">2020-08-13T13:06:44Z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0x0101006995391F633EA2469072341CEB85E47E</vt:lpwstr>
  </property>
</Properties>
</file>